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8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04F"/>
    <a:srgbClr val="E2C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1AD1-D4FE-4981-937B-B1C8B7D6CF2B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2E47D-0E58-49BD-80CE-D10765DA6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63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oliday%20Presentation.pptx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rime pics">
            <a:extLst>
              <a:ext uri="{FF2B5EF4-FFF2-40B4-BE49-F238E27FC236}">
                <a16:creationId xmlns:a16="http://schemas.microsoft.com/office/drawing/2014/main" id="{07FB2160-8F21-4488-A100-8CF8185D4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2817" b="10575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Isosceles Triangle 70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9" name="Parallelogram 72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Straight Connector 74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76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2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4" name="Isosceles Triangle 82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414D1-5D10-48DC-A0D2-B098BE1A9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rgbClr val="FF0000"/>
                </a:solidFill>
              </a:rPr>
              <a:t>DOES CRIME TAKE A </a:t>
            </a:r>
            <a:r>
              <a:rPr lang="en-US" dirty="0">
                <a:solidFill>
                  <a:srgbClr val="FF0000"/>
                </a:solidFill>
                <a:hlinkClick r:id="rId3" action="ppaction://hlinkpres?slideindex=1&amp;slidetitle="/>
              </a:rPr>
              <a:t>HOLIDAY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FBFAE-585D-4920-8A50-41B5BF74B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259" y="4360152"/>
            <a:ext cx="8767256" cy="19549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</a:rPr>
              <a:t>Patrick Drury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</a:rPr>
              <a:t>Brandes Moore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</a:rPr>
              <a:t>Ha Nguyen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~Nashville Software School ~ Data Analytics Jumpstart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</a:rPr>
              <a:t>October 24, 2019</a:t>
            </a:r>
          </a:p>
        </p:txBody>
      </p:sp>
      <p:sp>
        <p:nvSpPr>
          <p:cNvPr id="1035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6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7033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9058-835B-4B4A-B1BA-18A36154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47" y="482460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Christ</a:t>
            </a:r>
            <a:r>
              <a:rPr lang="en-US" dirty="0">
                <a:solidFill>
                  <a:srgbClr val="00B050"/>
                </a:solidFill>
              </a:rPr>
              <a:t>mas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A77449-9D00-6347-9247-0CFFC7585A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46942" y="2956034"/>
            <a:ext cx="4184650" cy="2947750"/>
          </a:xfrm>
        </p:spPr>
      </p:pic>
      <p:pic>
        <p:nvPicPr>
          <p:cNvPr id="10242" name="Picture 2" descr="Image result for christmas pic">
            <a:extLst>
              <a:ext uri="{FF2B5EF4-FFF2-40B4-BE49-F238E27FC236}">
                <a16:creationId xmlns:a16="http://schemas.microsoft.com/office/drawing/2014/main" id="{9AC200FE-69E7-4B95-A0B5-402D3B574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944" y="0"/>
            <a:ext cx="4189653" cy="27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E11B82-A6C8-C549-90E7-E3E6058C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947" y="3144956"/>
            <a:ext cx="1843511" cy="22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75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9058-835B-4B4A-B1BA-18A36154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49" y="693738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Crime Comparison for 2013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E7E52-9EBB-2C49-B070-FA6C3A9614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35805" y="2322289"/>
            <a:ext cx="4842154" cy="36671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53D15-4B9C-7B41-8A11-DC0950E26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49" y="2322289"/>
            <a:ext cx="1611698" cy="224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3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EF55-9FEE-48B9-BF69-90CFC07D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22" y="578224"/>
            <a:ext cx="9345207" cy="13208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holidays have the highest crime calls?</a:t>
            </a:r>
            <a:endParaRPr lang="en-US" dirty="0"/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8B158AD7-3E11-405B-B035-84136A3637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02816" y="1899024"/>
            <a:ext cx="4184650" cy="3297686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E57B9A-3FDC-478C-BE27-37C7D917A6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538848" y="2038015"/>
            <a:ext cx="1828894" cy="2121009"/>
          </a:xfrm>
        </p:spPr>
      </p:pic>
    </p:spTree>
    <p:extLst>
      <p:ext uri="{BB962C8B-B14F-4D97-AF65-F5344CB8AC3E}">
        <p14:creationId xmlns:p14="http://schemas.microsoft.com/office/powerpoint/2010/main" val="362231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A5FF-D28E-4426-9043-20D251A81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56" y="87972"/>
            <a:ext cx="8596668" cy="23749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9B0B7-C13E-4E47-8FB9-22E89168262A}"/>
              </a:ext>
            </a:extLst>
          </p:cNvPr>
          <p:cNvSpPr/>
          <p:nvPr/>
        </p:nvSpPr>
        <p:spPr>
          <a:xfrm>
            <a:off x="3048000" y="1170210"/>
            <a:ext cx="6096000" cy="2585323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</a:effectLst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What holidays have the highest crime calls?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~ Halloween, followed by New Year’s Day</a:t>
            </a:r>
            <a:b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What crime(s) are called in on these specific holidays?</a:t>
            </a:r>
            <a:b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~Burglaries and Theft</a:t>
            </a:r>
            <a:b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</a:br>
            <a:endParaRPr lang="en-US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pic>
        <p:nvPicPr>
          <p:cNvPr id="5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F02575-97CA-4CB8-AB69-8BAFF16A3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80" y="1037008"/>
            <a:ext cx="1828894" cy="2121009"/>
          </a:xfrm>
          <a:prstGeom prst="rect">
            <a:avLst/>
          </a:prstGeom>
        </p:spPr>
      </p:pic>
      <p:pic>
        <p:nvPicPr>
          <p:cNvPr id="6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669867D3-7AD9-4C49-A00E-AB678D2F8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96" y="3527456"/>
            <a:ext cx="4184650" cy="329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EBD2D-E7DA-41A3-A78E-66F5DC06D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026" y="1275422"/>
            <a:ext cx="1643118" cy="180340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943CCFAB-DDD2-4A12-8E82-2A64AEB24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447" y="3158017"/>
            <a:ext cx="4842154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3C2B-9C9D-4B84-86CC-D6B999AA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159" y="694662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QUESTIONS</a:t>
            </a:r>
          </a:p>
        </p:txBody>
      </p:sp>
      <p:pic>
        <p:nvPicPr>
          <p:cNvPr id="4098" name="Picture 2" descr="Image result for question mark pictures">
            <a:extLst>
              <a:ext uri="{FF2B5EF4-FFF2-40B4-BE49-F238E27FC236}">
                <a16:creationId xmlns:a16="http://schemas.microsoft.com/office/drawing/2014/main" id="{83F205FE-B00D-42E5-B159-16620451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457324"/>
            <a:ext cx="6586538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F18E1-E38E-47A4-BC58-F6E7F686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** (2014, April 22).Metro Nashville &amp; Davidson County Calls For Police Service (2013).Retrieved from https://data.nashville.gov/Police/Metro-Nashville-Davidson-County-Calls-For-Police-S/rz9e-g69c</a:t>
            </a:r>
          </a:p>
        </p:txBody>
      </p:sp>
    </p:spTree>
    <p:extLst>
      <p:ext uri="{BB962C8B-B14F-4D97-AF65-F5344CB8AC3E}">
        <p14:creationId xmlns:p14="http://schemas.microsoft.com/office/powerpoint/2010/main" val="243376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60BE1-1DC0-4948-B444-D5A4F729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80" y="1781295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Questions: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sz="2700" dirty="0">
                <a:solidFill>
                  <a:srgbClr val="FF0000"/>
                </a:solidFill>
              </a:rPr>
              <a:t>Do crimes happen on holidays?</a:t>
            </a:r>
            <a:br>
              <a:rPr lang="en-US" sz="2700" dirty="0">
                <a:solidFill>
                  <a:srgbClr val="FF0000"/>
                </a:solidFill>
              </a:rPr>
            </a:br>
            <a:r>
              <a:rPr lang="en-US" sz="2700" dirty="0">
                <a:solidFill>
                  <a:srgbClr val="FF0000"/>
                </a:solidFill>
              </a:rPr>
              <a:t>What holidays have the highest crime calls?</a:t>
            </a:r>
            <a:br>
              <a:rPr lang="en-US" sz="2700" dirty="0">
                <a:solidFill>
                  <a:srgbClr val="FF0000"/>
                </a:solidFill>
              </a:rPr>
            </a:br>
            <a:r>
              <a:rPr lang="en-US" sz="2700" dirty="0">
                <a:solidFill>
                  <a:srgbClr val="FF0000"/>
                </a:solidFill>
              </a:rPr>
              <a:t>What crime(s) are called in on these specific holidays?</a:t>
            </a:r>
            <a:br>
              <a:rPr lang="en-US" sz="2800" dirty="0">
                <a:solidFill>
                  <a:srgbClr val="FF0000"/>
                </a:solidFill>
              </a:rPr>
            </a:br>
            <a:br>
              <a:rPr lang="en-US" sz="2700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 descr="Image result for police call center pics">
            <a:extLst>
              <a:ext uri="{FF2B5EF4-FFF2-40B4-BE49-F238E27FC236}">
                <a16:creationId xmlns:a16="http://schemas.microsoft.com/office/drawing/2014/main" id="{E749555B-235E-4EDB-8DCB-2B7A39A92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202" y="3207012"/>
            <a:ext cx="59150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93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A1EA-94D1-4BED-8BC2-1EFE2E64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930" y="535419"/>
            <a:ext cx="8596668" cy="182658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 crimes happen on holidays?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54831-5D59-4603-A776-666A3ACE1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6337" y="2568600"/>
            <a:ext cx="8596668" cy="8604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YYYYEEEESSSSSSSS !!!!!!</a:t>
            </a:r>
          </a:p>
        </p:txBody>
      </p:sp>
      <p:pic>
        <p:nvPicPr>
          <p:cNvPr id="1026" name="Picture 2" descr="Image result for crime pics">
            <a:extLst>
              <a:ext uri="{FF2B5EF4-FFF2-40B4-BE49-F238E27FC236}">
                <a16:creationId xmlns:a16="http://schemas.microsoft.com/office/drawing/2014/main" id="{D32C38E9-58BC-4739-9B06-400320E52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93" y="1946401"/>
            <a:ext cx="2979409" cy="198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rime pics">
            <a:extLst>
              <a:ext uri="{FF2B5EF4-FFF2-40B4-BE49-F238E27FC236}">
                <a16:creationId xmlns:a16="http://schemas.microsoft.com/office/drawing/2014/main" id="{FBA24FA9-8F79-4927-920B-C40E7DDB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758" y="1908300"/>
            <a:ext cx="310134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ashville police department">
            <a:extLst>
              <a:ext uri="{FF2B5EF4-FFF2-40B4-BE49-F238E27FC236}">
                <a16:creationId xmlns:a16="http://schemas.microsoft.com/office/drawing/2014/main" id="{0324831F-BB21-47D9-A639-16C89B995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75" y="3635600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rime pics">
            <a:extLst>
              <a:ext uri="{FF2B5EF4-FFF2-40B4-BE49-F238E27FC236}">
                <a16:creationId xmlns:a16="http://schemas.microsoft.com/office/drawing/2014/main" id="{91577991-F55B-4D4A-AB17-F08805B4E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91" y="3929062"/>
            <a:ext cx="18192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rime pics">
            <a:extLst>
              <a:ext uri="{FF2B5EF4-FFF2-40B4-BE49-F238E27FC236}">
                <a16:creationId xmlns:a16="http://schemas.microsoft.com/office/drawing/2014/main" id="{60B4E0A5-DB5F-45D2-A973-A54810A88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131" y="4568849"/>
            <a:ext cx="3138790" cy="165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36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9D7E-279A-46B0-9C29-4E2843A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848" y="710102"/>
            <a:ext cx="8596668" cy="182658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CRIME CALLS &amp; HOLIDAYS EXAMINED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(Based on 2013 Police Calls**)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F3CA3-DBA3-4829-BB4D-429723E4C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2422476"/>
            <a:ext cx="3507759" cy="345103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tx1"/>
                </a:solidFill>
              </a:rPr>
              <a:t>CRIMES</a:t>
            </a:r>
          </a:p>
          <a:p>
            <a:r>
              <a:rPr lang="en-US" dirty="0">
                <a:solidFill>
                  <a:schemeClr val="tx1"/>
                </a:solidFill>
              </a:rPr>
              <a:t>Burglaries</a:t>
            </a:r>
          </a:p>
          <a:p>
            <a:r>
              <a:rPr lang="en-US" dirty="0">
                <a:solidFill>
                  <a:schemeClr val="tx1"/>
                </a:solidFill>
              </a:rPr>
              <a:t>Robberies</a:t>
            </a:r>
          </a:p>
          <a:p>
            <a:r>
              <a:rPr lang="en-US" dirty="0">
                <a:solidFill>
                  <a:schemeClr val="tx1"/>
                </a:solidFill>
              </a:rPr>
              <a:t>Thefts</a:t>
            </a:r>
          </a:p>
          <a:p>
            <a:r>
              <a:rPr lang="en-US" dirty="0">
                <a:solidFill>
                  <a:schemeClr val="tx1"/>
                </a:solidFill>
              </a:rPr>
              <a:t>Shootings (Pew Pew)</a:t>
            </a:r>
          </a:p>
          <a:p>
            <a:r>
              <a:rPr lang="en-US" dirty="0">
                <a:solidFill>
                  <a:schemeClr val="tx1"/>
                </a:solidFill>
              </a:rPr>
              <a:t>Person Screaming (</a:t>
            </a:r>
            <a:r>
              <a:rPr lang="en-US" dirty="0" err="1">
                <a:solidFill>
                  <a:schemeClr val="tx1"/>
                </a:solidFill>
              </a:rPr>
              <a:t>Ahhh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122" name="Picture 2" descr="Image result for buglar">
            <a:extLst>
              <a:ext uri="{FF2B5EF4-FFF2-40B4-BE49-F238E27FC236}">
                <a16:creationId xmlns:a16="http://schemas.microsoft.com/office/drawing/2014/main" id="{C01E86C4-E34C-4378-AB44-D18FD22C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06778"/>
            <a:ext cx="2986969" cy="168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robbery">
            <a:extLst>
              <a:ext uri="{FF2B5EF4-FFF2-40B4-BE49-F238E27FC236}">
                <a16:creationId xmlns:a16="http://schemas.microsoft.com/office/drawing/2014/main" id="{2B7E8622-D5FD-438B-AC40-2F106FC9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322" y="5057774"/>
            <a:ext cx="3123678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theft">
            <a:extLst>
              <a:ext uri="{FF2B5EF4-FFF2-40B4-BE49-F238E27FC236}">
                <a16:creationId xmlns:a16="http://schemas.microsoft.com/office/drawing/2014/main" id="{312A0A1B-18FF-41BE-8AE5-B53BE515B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48" y="5135098"/>
            <a:ext cx="2343149" cy="156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shooting pic">
            <a:extLst>
              <a:ext uri="{FF2B5EF4-FFF2-40B4-BE49-F238E27FC236}">
                <a16:creationId xmlns:a16="http://schemas.microsoft.com/office/drawing/2014/main" id="{B1125A24-DC4E-4A41-BD9E-56DEE787B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08" y="0"/>
            <a:ext cx="3202461" cy="234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person screaming pic">
            <a:extLst>
              <a:ext uri="{FF2B5EF4-FFF2-40B4-BE49-F238E27FC236}">
                <a16:creationId xmlns:a16="http://schemas.microsoft.com/office/drawing/2014/main" id="{9EE16935-F59F-4F35-B1B7-0D2A25122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94" y="2902998"/>
            <a:ext cx="2181225" cy="24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B82981C-7CD3-4B87-9545-B11985124F6E}"/>
              </a:ext>
            </a:extLst>
          </p:cNvPr>
          <p:cNvSpPr txBox="1">
            <a:spLocks/>
          </p:cNvSpPr>
          <p:nvPr/>
        </p:nvSpPr>
        <p:spPr>
          <a:xfrm>
            <a:off x="7043162" y="2498562"/>
            <a:ext cx="3507759" cy="345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>
                <a:solidFill>
                  <a:schemeClr val="tx1"/>
                </a:solidFill>
              </a:rPr>
              <a:t>HOLIDAYS</a:t>
            </a:r>
          </a:p>
          <a:p>
            <a:r>
              <a:rPr lang="en-US" dirty="0">
                <a:solidFill>
                  <a:schemeClr val="tx1"/>
                </a:solidFill>
              </a:rPr>
              <a:t>New Year’s Day</a:t>
            </a:r>
          </a:p>
          <a:p>
            <a:r>
              <a:rPr lang="en-US" dirty="0">
                <a:solidFill>
                  <a:schemeClr val="tx1"/>
                </a:solidFill>
              </a:rPr>
              <a:t>Memorial Day</a:t>
            </a:r>
          </a:p>
          <a:p>
            <a:r>
              <a:rPr lang="en-US" dirty="0">
                <a:solidFill>
                  <a:schemeClr val="tx1"/>
                </a:solidFill>
              </a:rPr>
              <a:t>Independence Day</a:t>
            </a:r>
          </a:p>
          <a:p>
            <a:r>
              <a:rPr lang="en-US" dirty="0">
                <a:solidFill>
                  <a:schemeClr val="tx1"/>
                </a:solidFill>
              </a:rPr>
              <a:t>Halloween</a:t>
            </a:r>
          </a:p>
          <a:p>
            <a:r>
              <a:rPr lang="en-US" dirty="0">
                <a:solidFill>
                  <a:schemeClr val="tx1"/>
                </a:solidFill>
              </a:rPr>
              <a:t>Thanksgiving</a:t>
            </a:r>
          </a:p>
          <a:p>
            <a:r>
              <a:rPr lang="en-US" dirty="0">
                <a:solidFill>
                  <a:schemeClr val="tx1"/>
                </a:solidFill>
              </a:rPr>
              <a:t>Christmas</a:t>
            </a:r>
          </a:p>
        </p:txBody>
      </p:sp>
    </p:spTree>
    <p:extLst>
      <p:ext uri="{BB962C8B-B14F-4D97-AF65-F5344CB8AC3E}">
        <p14:creationId xmlns:p14="http://schemas.microsoft.com/office/powerpoint/2010/main" val="171735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9058-835B-4B4A-B1BA-18A36154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66" y="609600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rgbClr val="E2C306"/>
                </a:solidFill>
              </a:rPr>
              <a:t>Year’s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Day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FF423F-476B-0147-B21A-FCD5D3EBEB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56707" y="2908431"/>
            <a:ext cx="4117232" cy="2983837"/>
          </a:xfrm>
        </p:spPr>
      </p:pic>
      <p:pic>
        <p:nvPicPr>
          <p:cNvPr id="2052" name="Picture 4" descr="Image result for new year's day pic">
            <a:extLst>
              <a:ext uri="{FF2B5EF4-FFF2-40B4-BE49-F238E27FC236}">
                <a16:creationId xmlns:a16="http://schemas.microsoft.com/office/drawing/2014/main" id="{CA1A2198-41FE-4379-BE4D-E169B2D84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91" y="2574"/>
            <a:ext cx="4727277" cy="25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E7B36-0325-5D43-BA18-F926ADB81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31" y="2908431"/>
            <a:ext cx="1515262" cy="22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9058-835B-4B4A-B1BA-18A36154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400" y="595947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Memorial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Day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00ACBA-3777-5241-BFE2-BA0F050D2C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30575" y="3365246"/>
            <a:ext cx="4184650" cy="2864359"/>
          </a:xfrm>
        </p:spPr>
      </p:pic>
      <p:pic>
        <p:nvPicPr>
          <p:cNvPr id="6146" name="Picture 2" descr="Image result for memorial day pic">
            <a:extLst>
              <a:ext uri="{FF2B5EF4-FFF2-40B4-BE49-F238E27FC236}">
                <a16:creationId xmlns:a16="http://schemas.microsoft.com/office/drawing/2014/main" id="{4D472294-0019-41D9-A03E-CAA5F73B9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0"/>
            <a:ext cx="4676775" cy="321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088A42-1211-A64E-9588-0440C70AB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400" y="3365246"/>
            <a:ext cx="1638551" cy="22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1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9058-835B-4B4A-B1BA-18A36154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666" y="613054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Independence</a:t>
            </a:r>
            <a:r>
              <a:rPr lang="en-US" dirty="0">
                <a:solidFill>
                  <a:srgbClr val="FF0000"/>
                </a:solidFill>
              </a:rPr>
              <a:t> Day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652EB2-7244-1541-80C3-92D3C4FF73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35755" y="3225222"/>
            <a:ext cx="4116490" cy="292925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F31DE4-9DA8-1C4A-A6C4-2DF698518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962" y="3332798"/>
            <a:ext cx="1593826" cy="2181839"/>
          </a:xfrm>
          <a:prstGeom prst="rect">
            <a:avLst/>
          </a:prstGeom>
        </p:spPr>
      </p:pic>
      <p:pic>
        <p:nvPicPr>
          <p:cNvPr id="11" name="Picture 10" descr="A close up of a blue wall&#10;&#10;Description automatically generated">
            <a:extLst>
              <a:ext uri="{FF2B5EF4-FFF2-40B4-BE49-F238E27FC236}">
                <a16:creationId xmlns:a16="http://schemas.microsoft.com/office/drawing/2014/main" id="{32FF2DED-B2A5-40B2-8D2D-F7934A7C7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266" y="0"/>
            <a:ext cx="4131734" cy="30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83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9058-835B-4B4A-B1BA-18A36154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38" y="809758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    </a:t>
            </a:r>
            <a:r>
              <a:rPr lang="en-US" dirty="0">
                <a:solidFill>
                  <a:schemeClr val="accent4"/>
                </a:solidFill>
              </a:rPr>
              <a:t>Halloween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5E38F9-888E-1B43-86B3-502C188F17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66299" y="3209159"/>
            <a:ext cx="4064499" cy="2767318"/>
          </a:xfrm>
        </p:spPr>
      </p:pic>
      <p:pic>
        <p:nvPicPr>
          <p:cNvPr id="8194" name="Picture 2" descr="Image result for halloween pic">
            <a:extLst>
              <a:ext uri="{FF2B5EF4-FFF2-40B4-BE49-F238E27FC236}">
                <a16:creationId xmlns:a16="http://schemas.microsoft.com/office/drawing/2014/main" id="{8C4DFB04-CD07-4512-B954-86711F99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775" y="0"/>
            <a:ext cx="4669654" cy="320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85E661-5FA6-164D-B637-9FE0382AE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890" y="3209159"/>
            <a:ext cx="1535409" cy="211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4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9058-835B-4B4A-B1BA-18A36154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    </a:t>
            </a:r>
            <a:r>
              <a:rPr lang="en-US" dirty="0">
                <a:solidFill>
                  <a:srgbClr val="69604F"/>
                </a:solidFill>
              </a:rPr>
              <a:t>Thanksgiving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B84D83-C163-5941-8B49-3025E2A81A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24386" y="3094957"/>
            <a:ext cx="4184650" cy="2849123"/>
          </a:xfrm>
        </p:spPr>
      </p:pic>
      <p:pic>
        <p:nvPicPr>
          <p:cNvPr id="9218" name="Picture 2" descr="Image result for thanksgiving pic">
            <a:extLst>
              <a:ext uri="{FF2B5EF4-FFF2-40B4-BE49-F238E27FC236}">
                <a16:creationId xmlns:a16="http://schemas.microsoft.com/office/drawing/2014/main" id="{0FA4DD6E-AF2C-4B6D-955A-0CC79023F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759" y="0"/>
            <a:ext cx="4089241" cy="40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295864-2586-C942-985F-1D8BD7516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293" y="3232710"/>
            <a:ext cx="1639953" cy="23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831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140</Words>
  <Application>Microsoft Office PowerPoint</Application>
  <PresentationFormat>Widescreen</PresentationFormat>
  <Paragraphs>41</Paragraphs>
  <Slides>14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DOES CRIME TAKE A HOLIDAY</vt:lpstr>
      <vt:lpstr>Questions:  Do crimes happen on holidays? What holidays have the highest crime calls? What crime(s) are called in on these specific holidays?  </vt:lpstr>
      <vt:lpstr>Do crimes happen on holidays? </vt:lpstr>
      <vt:lpstr>CRIME CALLS &amp; HOLIDAYS EXAMINED (Based on 2013 Police Calls**)</vt:lpstr>
      <vt:lpstr>New Year’s Day</vt:lpstr>
      <vt:lpstr>Memorial Day</vt:lpstr>
      <vt:lpstr>Independence Day</vt:lpstr>
      <vt:lpstr>    Halloween</vt:lpstr>
      <vt:lpstr>    Thanksgiving</vt:lpstr>
      <vt:lpstr>    Christmas</vt:lpstr>
      <vt:lpstr>Crime Comparison for 2013</vt:lpstr>
      <vt:lpstr>What holidays have the highest crime calls?</vt:lpstr>
      <vt:lpstr>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CRIME TAKE A HOLIDAY</dc:title>
  <dc:creator>Brandes Moore</dc:creator>
  <cp:lastModifiedBy>Brandes Moore</cp:lastModifiedBy>
  <cp:revision>19</cp:revision>
  <dcterms:created xsi:type="dcterms:W3CDTF">2019-10-24T00:51:01Z</dcterms:created>
  <dcterms:modified xsi:type="dcterms:W3CDTF">2019-10-31T02:16:15Z</dcterms:modified>
</cp:coreProperties>
</file>